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  <p:sldMasterId id="2147483968" r:id="rId2"/>
  </p:sldMasterIdLst>
  <p:notesMasterIdLst>
    <p:notesMasterId r:id="rId11"/>
  </p:notesMasterIdLst>
  <p:sldIdLst>
    <p:sldId id="256" r:id="rId3"/>
    <p:sldId id="271" r:id="rId4"/>
    <p:sldId id="272" r:id="rId5"/>
    <p:sldId id="278" r:id="rId6"/>
    <p:sldId id="275" r:id="rId7"/>
    <p:sldId id="276" r:id="rId8"/>
    <p:sldId id="279" r:id="rId9"/>
    <p:sldId id="273" r:id="rId10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2"/>
      <p:bold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oxima Nova Semibold" panose="02000506030000020004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italic r:id="rId26"/>
      <p:boldItalic r:id="rId27"/>
    </p:embeddedFont>
    <p:embeddedFont>
      <p:font typeface="Roboto Mono Thin" pitchFamily="2" charset="0"/>
      <p:regular r:id="rId28"/>
      <p:bold r:id="rId29"/>
      <p:italic r:id="rId30"/>
      <p:boldItalic r:id="rId31"/>
    </p:embeddedFont>
    <p:embeddedFont>
      <p:font typeface="Trebuchet MS" panose="020B0703020202090204" pitchFamily="34" charset="0"/>
      <p:regular r:id="rId32"/>
      <p:bold r:id="rId33"/>
      <p: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1"/>
    <p:restoredTop sz="68916"/>
  </p:normalViewPr>
  <p:slideViewPr>
    <p:cSldViewPr snapToGrid="0">
      <p:cViewPr varScale="1">
        <p:scale>
          <a:sx n="79" d="100"/>
          <a:sy n="79" d="100"/>
        </p:scale>
        <p:origin x="24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Rudder.Bind(VM.Rudder)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Rudder.Bind(VM.Rudder)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HELLO every one, we are gal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jacobson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miller, second year computer science student at the college of management academic studies.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going to present our Final project in Honolulu software development course.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project is implements java programming with emphasis on design patterns and programming principles such as SOLID and GRASP.  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project, we built a desktop application using Java, to control the flight-gear simulator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- 1-2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3-5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combination of all the milestones create our project app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server side is implemented a generic solver server which using a smart cash manager the saves solution and pull them by demeaned , by that we maintain the SOLID and GRASP principles.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problem solver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here we are using the bridge design pattern in our project.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created separation between the problem and the algorithms to solve them. In our case giving a matrix problem can be solve by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that find the chipset path to our destination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script reader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script reader work in the following way;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Program load the script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laxer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lexical part of it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parser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functional part of it which return costumes commands to the simulator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last part is to send the command to the simulator using the script file that had made.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JavaFX GUI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we will talk about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graphical user  interface, in this project we’ve implement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architecture - MODEL , VIEW AND VIEW 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 side is represent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holds in itself the view model and controllers , and using data-binding with view-model.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is responsible on the Business logic part and the functions.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view-model is responsible to connect the view side and the model side  and holds in itself the common objects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Joystick Controller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an example off how the data binding between the view and the view-model works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joystick object - throttle, rudder, aileron and elevator are binned to the same object that stored in the view model,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change is accord, it send the changes to the view-model which send it to the model who return the new values and they will update in the view side by using the observer and observable interfaces.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sng" strike="noStrike" cap="none" dirty="0" err="1">
                <a:solidFill>
                  <a:srgbClr val="FF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is our git repository that we used to manage this project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Gal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hope you had a great experience with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gal Jacobson and rosy miller and we will glad to connect you in LinkedIn and GitHub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Thank you for watching !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852D-4387-D746-B05D-9C910ADCC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29B4-9021-5F44-B2A0-FF6F9E0FF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82A-CBFE-8F48-B05A-175583B1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21D4-3C3A-A947-B6CE-88BBF82E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5906-06EB-2243-8846-97C2829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82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DC6F-1A51-9D4B-8A16-CA2BAF3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589-0B1C-2F43-918B-A2EB6DA8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9C3D-1CF9-CD4F-99DF-D42FC3C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10B6-7439-8547-BC2B-1E596801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D77E-1CC7-BE45-83D9-EB7BCD83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92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C63-4846-8340-898F-19308BE1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6C3F7-BEED-BA41-9348-529DA34E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3969-153C-554C-9764-13D584E6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0323-FA5C-FB47-864E-B8C5E95E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874AD-5BB5-E743-BB0B-67ACD2A6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5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53C7-E8D9-2648-9028-9ACC272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FA08-7185-5740-B953-46A1A9C4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7D8D0-254A-E34F-AE86-AD3EADB3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86EF-9113-EB42-8A0B-EC1D7C3D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7061-3C28-2542-B72B-234CC26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C5E2C-3B36-764B-9B9B-C617563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53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CAEA-688C-7A43-9232-BC3ADD9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26C6-7360-5440-9DC3-F42F8206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F186-03BA-A94F-B76F-FB30D1BD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996C-7C43-524C-A631-D2412610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63DBB-03CC-FC49-A9FA-A568156ED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EE4-D514-754D-A50B-29B4F59E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964E2-E210-DD4D-855C-82373E76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A072E-691F-1B44-A447-7D95A3B0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297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A90C-5986-1846-8E93-232C01E0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EFA8-98BC-6B4A-A49B-C01E57C8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630C-86DD-4748-BD4C-AB5B1DEC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87183-9472-444B-AAE7-DE66D511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099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00E09-DF2B-DA4E-B138-53505DD4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EBCF6-4277-4848-B088-FD03D7D5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786FA-6F88-E340-ACC3-657BC084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243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F71A-ACC4-0B47-906F-E0B1EB03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28B3-C1C3-3F44-9D4E-005FCB5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22D5-A008-1E4A-9E2C-10C24FD7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186BB-7DBE-1C45-9F7D-FF17CB82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C08ED-A232-6E48-A1AA-784BD4DE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B3DA-C7E2-B14B-A9BF-91893CBB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15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7ED-7EF9-574F-B026-380D890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7624C-9641-764B-AC9E-BF3C24470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D606-8FF5-464D-B38B-41660BBF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726F-6A0B-964B-B193-60F20D5A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2529-894E-E84B-B445-CB220C9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91C2-3B14-434B-B8AC-53F40D7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573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A7E9-61BA-2244-9549-7D7C836A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15479-2DB4-5445-B9DB-F85598AB6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95E47-61FD-DB4F-A802-28600100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4D08-3CD3-7747-865F-3ACA1468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7981-CF27-F543-9501-C45121F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926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84BCA-0D26-E544-A2B6-068EAD694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7D83C-5077-5A44-B230-525CDB22A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5293-AF5D-4147-BCD1-228A45E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DEC0-BBD1-0145-BAF5-7493B8FC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4B433-7424-1C49-90CB-AC48A20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92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192C8-D5EF-CF4E-A0AD-743F2219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EE38-5D03-3F44-81BA-D550358D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FA50-D6CE-ED40-AB07-39D54AD52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CE0E1-EAEB-524D-BD5C-80276565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85C7-DF93-CC4F-B309-E0417D37A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787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C83F9-77B4-CA48-81F0-263B63F5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952924"/>
            <a:ext cx="1451527" cy="1451527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Business 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and the ViewModel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conmon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74218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620957" y="256072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345077" y="257088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1129177" y="297721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848238" y="2988278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1844795" y="3466962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1832438" y="4046324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581276" y="3467141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568919" y="4046503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2115511" y="3451824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2115510" y="398175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5895833" y="4008768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15" y="4480540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276" y="4480719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2115509" y="4533233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5895833" y="4465978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5949923" y="345297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460" y="1106903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14" y="1161491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1320</TotalTime>
  <Words>712</Words>
  <Application>Microsoft Macintosh PowerPoint</Application>
  <PresentationFormat>On-screen Show (16:9)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Bell MT</vt:lpstr>
      <vt:lpstr>Calibri Light</vt:lpstr>
      <vt:lpstr>Trebuchet MS</vt:lpstr>
      <vt:lpstr>Roboto Black</vt:lpstr>
      <vt:lpstr>Wingdings 3</vt:lpstr>
      <vt:lpstr>Ayuthaya</vt:lpstr>
      <vt:lpstr>Calibri</vt:lpstr>
      <vt:lpstr>Proxima Nova Semibold</vt:lpstr>
      <vt:lpstr>Arial</vt:lpstr>
      <vt:lpstr>Roboto Mono Thin</vt:lpstr>
      <vt:lpstr>Facet</vt:lpstr>
      <vt:lpstr>Custom Design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106</cp:revision>
  <dcterms:modified xsi:type="dcterms:W3CDTF">2020-06-30T22:28:26Z</dcterms:modified>
</cp:coreProperties>
</file>